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7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058" y="90"/>
      </p:cViewPr>
      <p:guideLst>
        <p:guide orient="horz" pos="2349"/>
        <p:guide pos="2160"/>
        <p:guide orient="horz" pos="27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393" cy="499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3991" y="0"/>
            <a:ext cx="2972392" cy="499285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7EEC41E3-A110-4D57-BCDC-9A3A98311FB9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66950" y="1243013"/>
            <a:ext cx="2324100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316" y="4786413"/>
            <a:ext cx="5487370" cy="3915864"/>
          </a:xfrm>
          <a:prstGeom prst="rect">
            <a:avLst/>
          </a:prstGeom>
        </p:spPr>
        <p:txBody>
          <a:bodyPr vert="horz" lIns="92546" tIns="46273" rIns="92546" bIns="4627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403"/>
            <a:ext cx="2972393" cy="499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3991" y="9446403"/>
            <a:ext cx="2972392" cy="499285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FE9681D7-4853-4D67-8CC0-17BDBC933E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207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9681D7-4853-4D67-8CC0-17BDBC933E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64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6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04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81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5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538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919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85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606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5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0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11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8FF87-0128-4750-A983-CEF08FB80F31}" type="datetimeFigureOut">
              <a:rPr kumimoji="1" lang="ja-JP" altLang="en-US" smtClean="0"/>
              <a:t>2020/3/11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CBCBD-C0F6-4E32-AB04-0DB466D26E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38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gif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横巻き 3"/>
          <p:cNvSpPr/>
          <p:nvPr/>
        </p:nvSpPr>
        <p:spPr>
          <a:xfrm flipH="1">
            <a:off x="60063" y="298787"/>
            <a:ext cx="6713378" cy="1802335"/>
          </a:xfrm>
          <a:prstGeom prst="horizontalScroll">
            <a:avLst>
              <a:gd name="adj" fmla="val 8073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>
              <a:spcBef>
                <a:spcPts val="600"/>
              </a:spcBef>
            </a:pPr>
            <a:r>
              <a:rPr kumimoji="1" lang="ja-JP" altLang="en-US" sz="4000" b="1" dirty="0">
                <a:ln w="12700">
                  <a:solidFill>
                    <a:srgbClr val="0070C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kumimoji="1" lang="ja-JP" altLang="en-US" sz="4400" b="1" dirty="0">
              <a:ln w="12700">
                <a:solidFill>
                  <a:srgbClr val="0070C0"/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42853" y="5134271"/>
            <a:ext cx="6804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ⒸⒹカタクリコース　光が丘駅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集合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⇒バス乗車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⇒土支田八幡宮⇒中里さくらの森緑地⇒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稲荷山憩いの森⇒カタクリ群落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清水山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⇒八坂神社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中里の富士塚⇒別荘橋バス停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4390" y="2548937"/>
            <a:ext cx="66362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Ⓐ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Ⓑ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高野台コース　３月３１日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　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４月１９日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午後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ⒸⒹカタクリコース　４月　 １日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   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　  ３日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金</a:t>
            </a:r>
            <a:r>
              <a:rPr lang="en-US" altLang="ja-JP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 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519905" y="7095691"/>
            <a:ext cx="4799713" cy="33855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〒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176-0001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練馬区練馬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1-17-1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Coconeri3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階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592954" y="7362584"/>
            <a:ext cx="518048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spAutoFit/>
          </a:bodyPr>
          <a:lstStyle/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産業・観光情報コーナー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　　　　　　　　　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☎：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03-3991-8101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(9:00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21:00)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60063" y="4437786"/>
            <a:ext cx="1386219" cy="322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コース順路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47080" y="1960393"/>
            <a:ext cx="1368152" cy="55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開催日時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442492" y="2051977"/>
            <a:ext cx="5802932" cy="58477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ja-JP" altLang="en-US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ⒶⒸⒹ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午前  ９時２０分（集合）～</a:t>
            </a:r>
            <a:r>
              <a:rPr lang="ja-JP" altLang="en-US" sz="13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（２時間半程度／少雨決行） </a:t>
            </a:r>
            <a:endParaRPr lang="en-US" altLang="ja-JP" sz="13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Ⓑ　　　午後　１時２０分（集合）　～　（稚児行列見物）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179724" y="7908312"/>
            <a:ext cx="6516609" cy="1390568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</a:ln>
        </p:spPr>
        <p:txBody>
          <a:bodyPr wrap="square" lIns="108000" tIns="36000" rIns="108000" bIns="0" rtlCol="0">
            <a:spAutoFit/>
          </a:bodyPr>
          <a:lstStyle/>
          <a:p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当日のご注意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・まち歩き中は、お客様の責任で安全管理をしてくださいますようお願いします。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・運動靴などの歩きやすい靴、動きやすい服装でご参加ください。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・体調不調の方は、くれぐれもご無理なさらぬよう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お願いします。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・雨天は基本的には決行ですが、荒天等の場合は中止させていただくことがあります。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・他の参加者の迷惑になると判断した場合は、参加をお断りする場合がございます。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・催行内容は都合により変更する場合がございます。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37" name="Picture 5" descr="top_illust_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8113" y="8908220"/>
            <a:ext cx="1344426" cy="432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853" y="150627"/>
            <a:ext cx="1067565" cy="742316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テキスト ボックス 2"/>
          <p:cNvSpPr txBox="1"/>
          <p:nvPr/>
        </p:nvSpPr>
        <p:spPr>
          <a:xfrm>
            <a:off x="327113" y="9590832"/>
            <a:ext cx="6215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主催：ねり歩きガイドの会　　　　協力：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練馬区産業振興公社ねり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観光センター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09748" y="434949"/>
            <a:ext cx="62874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ⒶⒷ高野台コース</a:t>
            </a:r>
            <a:endParaRPr lang="en-US" altLang="ja-JP" sz="3200" b="1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3200" b="1" dirty="0">
                <a:ln w="1905"/>
                <a:solidFill>
                  <a:schemeClr val="accent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ⒸⒹカタクリコース</a:t>
            </a:r>
            <a:endParaRPr lang="en-US" altLang="ja-JP" sz="3200" b="1" dirty="0">
              <a:ln w="1905"/>
              <a:solidFill>
                <a:schemeClr val="accent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-268159" y="9341260"/>
            <a:ext cx="7273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「ねりまのねり歩き」は毎月開催♪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北町・大泉牧場コース　６月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江古田・光が丘コース  </a:t>
            </a:r>
          </a:p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-268159" y="945810"/>
            <a:ext cx="5925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“石神井川の桜を辿り、曼荼羅美術館で魂を見つめなおそう”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4340" y="5602011"/>
            <a:ext cx="1368152" cy="370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>
              <a:spcBef>
                <a:spcPts val="600"/>
              </a:spcBef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応募方法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15232" y="5570902"/>
            <a:ext cx="5300834" cy="1261884"/>
          </a:xfrm>
          <a:prstGeom prst="rect">
            <a:avLst/>
          </a:prstGeom>
          <a:noFill/>
          <a:ln w="28575">
            <a:noFill/>
          </a:ln>
        </p:spPr>
        <p:txBody>
          <a:bodyPr wrap="square" rtlCol="0" anchor="ctr" anchorCtr="0">
            <a:spAutoFit/>
          </a:bodyPr>
          <a:lstStyle/>
          <a:p>
            <a:pPr lvl="0"/>
            <a:r>
              <a:rPr lang="ja-JP" altLang="ja-JP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往復はがきに下記事項を記載のうえ郵送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開催日、コース名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②参加者全員の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フリガナ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ja-JP" sz="14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郵便番号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住所、電話番号、年齢、性別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※1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枚で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名様まで申し込み可能</a:t>
            </a:r>
            <a:endParaRPr lang="ja-JP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③</a:t>
            </a:r>
            <a:r>
              <a:rPr lang="ja-JP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返信用面に代表者の郵便番号、住所、氏名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（お忘れなく！）　　</a:t>
            </a:r>
            <a:endParaRPr lang="ja-JP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74340" y="7075616"/>
            <a:ext cx="1368152" cy="37012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>
              <a:spcBef>
                <a:spcPts val="600"/>
              </a:spcBef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申込先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526610" y="4419679"/>
            <a:ext cx="5478501" cy="322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距離　 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Ⓐ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Ⓑ約３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Km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／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ⒸⒹ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約４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Km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469722" y="3154222"/>
            <a:ext cx="5072634" cy="266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>
              <a:spcBef>
                <a:spcPts val="600"/>
              </a:spcBef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１５名 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（多数の場合抽選）　　　　　　　</a:t>
            </a:r>
            <a:endParaRPr lang="en-US" altLang="ja-JP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1513618" y="3386206"/>
            <a:ext cx="5058444" cy="5335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500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円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（資料代、保険料含む）　　　　　　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当日、ガイドにお支払いください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注）拝観料、バス代等は実費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475254" y="3889211"/>
            <a:ext cx="5382746" cy="6274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Ⓐ</a:t>
            </a:r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Ⓑ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西武池袋線練馬高野台駅改札口集合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ⒸⒹ都営大江戸線光が丘駅バスロータリー側出口</a:t>
            </a:r>
            <a:r>
              <a:rPr lang="zh-TW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集合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64861" y="3863219"/>
            <a:ext cx="1386219" cy="322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集合場所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74340" y="3394436"/>
            <a:ext cx="1373460" cy="2847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>
              <a:spcBef>
                <a:spcPts val="600"/>
              </a:spcBef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ガイド料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74339" y="3148314"/>
            <a:ext cx="1386219" cy="266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>
              <a:spcBef>
                <a:spcPts val="600"/>
              </a:spcBef>
            </a:pP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定員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74340" y="6783230"/>
            <a:ext cx="1386219" cy="322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dist"/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締切日</a:t>
            </a:r>
            <a:r>
              <a:rPr lang="en-US" altLang="ja-JP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1519905" y="6793379"/>
            <a:ext cx="5072634" cy="3220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３月１９日（木）必着</a:t>
            </a:r>
            <a:endParaRPr lang="en-US" altLang="ja-JP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127315" y="1607140"/>
            <a:ext cx="64221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“八幡様にお参り、桜並木を抜け、カタクリの群落を愛で、富士塚に行こう”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-26698" y="4674247"/>
            <a:ext cx="67204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Ⓐ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Ⓑ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高野台コース　練馬高野台駅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集合</a:t>
            </a:r>
            <a:r>
              <a:rPr lang="en-US" altLang="ja-JP" sz="14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⇒石神井川＆桜並木⇒榎本家長屋門⇒　　　　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観蔵院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曼荼羅美術館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⇒平成みあい橋＆桜並木⇒長命寺⇒練馬高野台駅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解散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31196" y="46627"/>
            <a:ext cx="6604684" cy="369113"/>
          </a:xfrm>
        </p:spPr>
        <p:txBody>
          <a:bodyPr>
            <a:noAutofit/>
          </a:bodyPr>
          <a:lstStyle/>
          <a:p>
            <a:r>
              <a:rPr lang="ja-JP" altLang="en-US" sz="2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Meiryo UI" panose="020B0604030504040204" pitchFamily="50" charset="-128"/>
              </a:rPr>
              <a:t>ねりまのねり歩き２０２０</a:t>
            </a:r>
            <a:endParaRPr kumimoji="1" lang="ja-JP" altLang="en-US" sz="2200" dirty="0"/>
          </a:p>
        </p:txBody>
      </p:sp>
      <p:pic>
        <p:nvPicPr>
          <p:cNvPr id="1029" name="Picture 5" descr="カタクリの花のイラスト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0313" y="6607545"/>
            <a:ext cx="672213" cy="672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848822" y="731906"/>
            <a:ext cx="705127" cy="930974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645" y="3180602"/>
            <a:ext cx="737680" cy="98357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853" y="7489276"/>
            <a:ext cx="1032423" cy="137656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355" y="5972137"/>
            <a:ext cx="1065150" cy="798863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2376" y="5658770"/>
            <a:ext cx="932236" cy="699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58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544</Words>
  <Application>Microsoft Office PowerPoint</Application>
  <PresentationFormat>A4 210 x 297 mm</PresentationFormat>
  <Paragraphs>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HG創英角ﾎﾟｯﾌﾟ体</vt:lpstr>
      <vt:lpstr>Meiryo UI</vt:lpstr>
      <vt:lpstr>Arial</vt:lpstr>
      <vt:lpstr>Calibri</vt:lpstr>
      <vt:lpstr>Office ​​テーマ</vt:lpstr>
      <vt:lpstr>ねりまのねり歩き２０２０</vt:lpstr>
    </vt:vector>
  </TitlesOfParts>
  <Company>練馬区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nerima</dc:creator>
  <cp:lastModifiedBy>観光振興係</cp:lastModifiedBy>
  <cp:revision>134</cp:revision>
  <cp:lastPrinted>2019-02-23T00:21:25Z</cp:lastPrinted>
  <dcterms:created xsi:type="dcterms:W3CDTF">2016-01-27T05:57:33Z</dcterms:created>
  <dcterms:modified xsi:type="dcterms:W3CDTF">2020-03-11T01:52:45Z</dcterms:modified>
</cp:coreProperties>
</file>